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6" autoAdjust="0"/>
    <p:restoredTop sz="97096" autoAdjust="0"/>
  </p:normalViewPr>
  <p:slideViewPr>
    <p:cSldViewPr snapToGrid="0" snapToObjects="1">
      <p:cViewPr varScale="1">
        <p:scale>
          <a:sx n="90" d="100"/>
          <a:sy n="90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AUTORIDAD MUNICIPAL DE MEJORA REGULATORIA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409704"/>
              </p:ext>
            </p:extLst>
          </p:nvPr>
        </p:nvGraphicFramePr>
        <p:xfrm>
          <a:off x="516818" y="1509186"/>
          <a:ext cx="8379532" cy="417365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05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8249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Lic. Martha Patricia Vera Martínez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Autoridad Municipal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martha.vera@villahermosa.gob.mx</a:t>
                      </a:r>
                      <a:r>
                        <a:rPr lang="es-ES_tradnl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70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 err="1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Subcoordinación</a:t>
                      </a: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 de Mejora Regulatoria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70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Departamento del Catálogo Municipal de Regulaciones y Servicios  y del Expedientes para Trámites y Servicios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3516605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Departamento de Simplificación, Análisis de Impacto Regulatorio y Protesta Ciudadana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kern="1200" dirty="0">
                        <a:solidFill>
                          <a:srgbClr val="40404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rgbClr val="404040"/>
                          </a:solidFill>
                          <a:latin typeface="+mn-lt"/>
                          <a:ea typeface="+mn-ea"/>
                          <a:cs typeface="+mn-cs"/>
                        </a:rPr>
                        <a:t>(993)3-14-80-72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7E97D383-5D15-4B21-AAED-864E1D93CB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0"/>
          <a:stretch/>
        </p:blipFill>
        <p:spPr>
          <a:xfrm>
            <a:off x="610799" y="2147778"/>
            <a:ext cx="867126" cy="79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77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ELIZABETH PEREZ</cp:lastModifiedBy>
  <cp:revision>87</cp:revision>
  <cp:lastPrinted>2021-02-24T16:10:52Z</cp:lastPrinted>
  <dcterms:created xsi:type="dcterms:W3CDTF">2018-11-08T15:46:33Z</dcterms:created>
  <dcterms:modified xsi:type="dcterms:W3CDTF">2021-02-24T17:27:39Z</dcterms:modified>
</cp:coreProperties>
</file>